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A1A"/>
    <a:srgbClr val="0E0E0E"/>
    <a:srgbClr val="212121"/>
    <a:srgbClr val="F5F5F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6"/>
    <p:restoredTop sz="94691"/>
  </p:normalViewPr>
  <p:slideViewPr>
    <p:cSldViewPr snapToGrid="0" snapToObjects="1">
      <p:cViewPr>
        <p:scale>
          <a:sx n="87" d="100"/>
          <a:sy n="87" d="100"/>
        </p:scale>
        <p:origin x="3584" y="1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56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467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4922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4371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2373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9101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529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30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545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259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713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686CB-08D5-1F45-B903-881D61336C7F}" type="datetimeFigureOut">
              <a:rPr lang="en-AU" smtClean="0"/>
              <a:t>16/7/19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CDA28-3845-D749-AA01-8853E61DF1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752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18491-C152-C84D-8E58-331BE6ADD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24504"/>
            <a:ext cx="7772400" cy="2387600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Media Crisis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4C5EA9-A284-744C-933C-AFB3221FB6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84494"/>
            <a:ext cx="6858000" cy="2012577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Andrew Lorimer</a:t>
            </a:r>
          </a:p>
          <a:p>
            <a:endParaRPr lang="en-AU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July 2019</a:t>
            </a:r>
          </a:p>
        </p:txBody>
      </p:sp>
    </p:spTree>
    <p:extLst>
      <p:ext uri="{BB962C8B-B14F-4D97-AF65-F5344CB8AC3E}">
        <p14:creationId xmlns:p14="http://schemas.microsoft.com/office/powerpoint/2010/main" val="3975357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584200" y="558800"/>
            <a:ext cx="8064500" cy="541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AU" sz="2400" i="1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“Journalism should be more like science. As far as possible, facts should be verifiable. If journalists want long-term credibility for their profession, they have to go in that direction. Have more respect for readers.” </a:t>
            </a:r>
            <a:endParaRPr lang="en-AU" sz="2400" i="1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r">
              <a:lnSpc>
                <a:spcPct val="150000"/>
              </a:lnSpc>
            </a:pPr>
            <a:r>
              <a:rPr lang="en-AU" sz="2400" dirty="0">
                <a:solidFill>
                  <a:schemeClr val="bg1"/>
                </a:solidFill>
                <a:effectLst/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Julian Assange</a:t>
            </a:r>
            <a:endParaRPr lang="en-AU" sz="1400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357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431800" y="139700"/>
            <a:ext cx="8483600" cy="660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4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References </a:t>
            </a: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[1]  </a:t>
            </a:r>
            <a:r>
              <a:rPr lang="en-AU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Ananian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-Welsh, Rebecca (5 June 2019). “Why the raids on Australian media 	presents a clear threat to democracy”. The Conversation. </a:t>
            </a:r>
          </a:p>
          <a:p>
            <a:pPr lvl="1">
              <a:lnSpc>
                <a:spcPct val="140000"/>
              </a:lnSpc>
            </a:pPr>
            <a:endParaRPr lang="en-AU" sz="10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[2]  Mann, Monique (15 August 2018). “The devil is in the detail of government bill to 	enable access to communications data”. The Conversation. </a:t>
            </a:r>
          </a:p>
          <a:p>
            <a:pPr lvl="1">
              <a:lnSpc>
                <a:spcPct val="140000"/>
              </a:lnSpc>
            </a:pPr>
            <a:endParaRPr lang="en-AU" sz="9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[3]  </a:t>
            </a:r>
            <a:r>
              <a:rPr lang="en-AU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Azoulay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, A; UNESCO (2018). “World trends in freedom of expression and media 	development: global report 2017/2018”. ISBN 978-92-3-100242-7. </a:t>
            </a:r>
          </a:p>
          <a:p>
            <a:pPr lvl="1">
              <a:lnSpc>
                <a:spcPct val="140000"/>
              </a:lnSpc>
            </a:pPr>
            <a:endParaRPr lang="en-AU" sz="9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[4]  Parker, Samuel (2015). “‘Unwanted invaders’: The representation of refugees and 	asylum seekers int he UK and Australian print media”. Cardiff University. </a:t>
            </a:r>
          </a:p>
          <a:p>
            <a:pPr lvl="1">
              <a:lnSpc>
                <a:spcPct val="140000"/>
              </a:lnSpc>
            </a:pPr>
            <a:endParaRPr lang="en-AU" sz="9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[5]  Rosen, Jay (12 June 2019). “Key steps in the citizens agenda style of campaign 	coverage”. </a:t>
            </a:r>
            <a:r>
              <a:rPr lang="en-AU" dirty="0" err="1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PressThink</a:t>
            </a: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. Carter Journalism Institute, New York University. </a:t>
            </a:r>
          </a:p>
          <a:p>
            <a:pPr lvl="1">
              <a:lnSpc>
                <a:spcPct val="140000"/>
              </a:lnSpc>
            </a:pPr>
            <a:endParaRPr lang="en-AU" sz="9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[6]  Morris, Gaven (28 September 2018). “ABC’s independence is our most precious 	asset”. ABC News. </a:t>
            </a:r>
          </a:p>
          <a:p>
            <a:pPr lvl="1">
              <a:lnSpc>
                <a:spcPct val="140000"/>
              </a:lnSpc>
            </a:pPr>
            <a:endParaRPr lang="en-AU" sz="8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[7]  Lyons, John (15 July 2019). “AFP raid on ABC reveals investigative journalism 	being put in same category as criminality”. ABC News. </a:t>
            </a:r>
          </a:p>
          <a:p>
            <a:pPr lvl="1">
              <a:lnSpc>
                <a:spcPct val="140000"/>
              </a:lnSpc>
            </a:pPr>
            <a:endParaRPr lang="en-AU" sz="9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40000"/>
              </a:lnSpc>
            </a:pPr>
            <a:r>
              <a:rPr lang="en-AU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[8]  Images used under Creative Commons license from Australian Broadcasting 	Corporation and Kyiv Post. </a:t>
            </a:r>
            <a:endParaRPr lang="en-AU" sz="100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649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012B76-0E55-E342-A48A-54619133F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4144" y="1253331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895197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685800" y="2235200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4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Source confidentiality</a:t>
            </a:r>
          </a:p>
        </p:txBody>
      </p:sp>
    </p:spTree>
    <p:extLst>
      <p:ext uri="{BB962C8B-B14F-4D97-AF65-F5344CB8AC3E}">
        <p14:creationId xmlns:p14="http://schemas.microsoft.com/office/powerpoint/2010/main" val="337978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685800" y="558800"/>
            <a:ext cx="7772400" cy="541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AU" sz="4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“the nuts and bolts</a:t>
            </a:r>
            <a:br>
              <a:rPr lang="en-AU" sz="4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</a:br>
            <a:r>
              <a:rPr lang="en-AU" sz="4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of being a reporter”</a:t>
            </a:r>
          </a:p>
          <a:p>
            <a:pPr algn="ctr"/>
            <a:endParaRPr lang="en-AU" sz="48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ctr"/>
            <a:endParaRPr lang="en-AU" sz="48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ctr"/>
            <a:endParaRPr lang="en-AU" sz="4800" dirty="0">
              <a:solidFill>
                <a:schemeClr val="bg1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ctr"/>
            <a:r>
              <a:rPr lang="en-AU" sz="2400" i="1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Anthony Funnel, ABC</a:t>
            </a:r>
          </a:p>
        </p:txBody>
      </p:sp>
    </p:spTree>
    <p:extLst>
      <p:ext uri="{BB962C8B-B14F-4D97-AF65-F5344CB8AC3E}">
        <p14:creationId xmlns:p14="http://schemas.microsoft.com/office/powerpoint/2010/main" val="344909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0B1DD3-1039-944A-AF4A-6A58E88A5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" y="919480"/>
            <a:ext cx="7721600" cy="50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808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CA45CD-D6E8-B245-96F2-51B37D749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46" y="1257300"/>
            <a:ext cx="7711108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35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030384B-15EF-6744-AE32-DF413CDF1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150" y="1295400"/>
            <a:ext cx="49657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97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381000" y="558800"/>
            <a:ext cx="8331200" cy="541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“Every individual should have the right to ascertain in an intelligible form, whether, and if so, what personal data is stored in automatic data files,</a:t>
            </a:r>
          </a:p>
          <a:p>
            <a:pPr algn="ctr">
              <a:lnSpc>
                <a:spcPct val="12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and for what purposes” </a:t>
            </a:r>
            <a:endParaRPr lang="en-AU" sz="3200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31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690B5C-E4D3-1A48-967D-DB94FA03F993}"/>
              </a:ext>
            </a:extLst>
          </p:cNvPr>
          <p:cNvSpPr txBox="1">
            <a:spLocks/>
          </p:cNvSpPr>
          <p:nvPr/>
        </p:nvSpPr>
        <p:spPr>
          <a:xfrm>
            <a:off x="381000" y="558800"/>
            <a:ext cx="8331200" cy="541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AU" sz="2800" dirty="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“The free communication of information and ideas about public and political issues between citizens, candidates and elected representatives is essential. This implies a free press and other media able to comment on public issues and to inform public opinion without censorship or restraint.” </a:t>
            </a:r>
            <a:endParaRPr lang="en-AU" sz="2800" dirty="0">
              <a:solidFill>
                <a:schemeClr val="bg1"/>
              </a:solidFill>
              <a:effectLst/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147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143</Words>
  <Application>Microsoft Macintosh PowerPoint</Application>
  <PresentationFormat>On-screen Show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CMU Sans Serif Medium</vt:lpstr>
      <vt:lpstr>Office Theme</vt:lpstr>
      <vt:lpstr>The Media Crisis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Media Crisis</dc:title>
  <dc:creator>Andrew Lorimer</dc:creator>
  <cp:lastModifiedBy>Andrew Lorimer</cp:lastModifiedBy>
  <cp:revision>3</cp:revision>
  <dcterms:created xsi:type="dcterms:W3CDTF">2019-07-16T05:34:50Z</dcterms:created>
  <dcterms:modified xsi:type="dcterms:W3CDTF">2019-07-16T06:54:45Z</dcterms:modified>
</cp:coreProperties>
</file>